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1" r:id="rId6"/>
    <p:sldId id="259" r:id="rId7"/>
    <p:sldId id="263" r:id="rId8"/>
    <p:sldId id="264" r:id="rId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4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6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456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5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5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36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16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4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12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7989D-A933-4230-83AC-688B0F576D76}" type="datetimeFigureOut">
              <a:rPr lang="ru-RU" smtClean="0"/>
              <a:t>17.02.2017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C5EB5-BF12-4967-A06B-F36A9A00FA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832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4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71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0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232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052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59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877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2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91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2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88" y="0"/>
            <a:ext cx="10282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04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8613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2017-02-17T09:32:27Z</dcterms:created>
  <dcterms:modified xsi:type="dcterms:W3CDTF">2017-02-17T09:32:31Z</dcterms:modified>
</cp:coreProperties>
</file>